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96" r:id="rId1"/>
    <p:sldMasterId id="2147484239" r:id="rId2"/>
  </p:sldMasterIdLst>
  <p:notesMasterIdLst>
    <p:notesMasterId r:id="rId11"/>
  </p:notesMasterIdLst>
  <p:handoutMasterIdLst>
    <p:handoutMasterId r:id="rId12"/>
  </p:handoutMasterIdLst>
  <p:sldIdLst>
    <p:sldId id="382" r:id="rId3"/>
    <p:sldId id="379" r:id="rId4"/>
    <p:sldId id="381" r:id="rId5"/>
    <p:sldId id="384" r:id="rId6"/>
    <p:sldId id="385" r:id="rId7"/>
    <p:sldId id="386" r:id="rId8"/>
    <p:sldId id="387" r:id="rId9"/>
    <p:sldId id="383" r:id="rId1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1344">
          <p15:clr>
            <a:srgbClr val="A4A3A4"/>
          </p15:clr>
        </p15:guide>
        <p15:guide id="5" pos="249">
          <p15:clr>
            <a:srgbClr val="A4A3A4"/>
          </p15:clr>
        </p15:guide>
        <p15:guide id="6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FF"/>
    <a:srgbClr val="00A6FF"/>
    <a:srgbClr val="66666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9663" autoAdjust="0"/>
  </p:normalViewPr>
  <p:slideViewPr>
    <p:cSldViewPr snapToObjects="1">
      <p:cViewPr varScale="1">
        <p:scale>
          <a:sx n="100" d="100"/>
          <a:sy n="100" d="100"/>
        </p:scale>
        <p:origin x="883" y="77"/>
      </p:cViewPr>
      <p:guideLst>
        <p:guide orient="horz" pos="4065"/>
        <p:guide orient="horz" pos="845"/>
        <p:guide orient="horz" pos="391"/>
        <p:guide orient="horz" pos="1344"/>
        <p:guide pos="249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42"/>
    </p:cViewPr>
  </p:sorterViewPr>
  <p:notesViewPr>
    <p:cSldViewPr snapToObjects="1">
      <p:cViewPr varScale="1">
        <p:scale>
          <a:sx n="81" d="100"/>
          <a:sy n="81" d="100"/>
        </p:scale>
        <p:origin x="-32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fld id="{A792FAD9-858A-4D2F-B207-6817835EC0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00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fld id="{18B4DCEE-543C-4C76-B74F-8041658060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375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993" indent="-29615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4605" indent="-23692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8447" indent="-23692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2289" indent="-23692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342F7CB-030E-4FCC-A26A-D59BA0DDA84F}" type="slidenum">
              <a:rPr lang="de-DE" sz="120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3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657095-C162-4567-A95D-EF7D71BC7DAA}" type="slidenum">
              <a:rPr lang="de-DE" sz="1200" smtClean="0">
                <a:solidFill>
                  <a:srgbClr val="000000"/>
                </a:solidFill>
              </a:rPr>
              <a:pPr/>
              <a:t>2</a:t>
            </a:fld>
            <a:endParaRPr lang="de-D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5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993" indent="-29615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4605" indent="-23692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8447" indent="-23692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2289" indent="-23692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1F40EAD-A28C-4615-A299-4A07585C05E4}" type="slidenum">
              <a:rPr lang="de-DE" sz="120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3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7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6400800"/>
            <a:ext cx="2743200" cy="228600"/>
          </a:xfrm>
          <a:prstGeom prst="rect">
            <a:avLst/>
          </a:prstGeom>
          <a:solidFill>
            <a:srgbClr val="D9D9D9"/>
          </a:solidFill>
          <a:ln w="0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5F5F5F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6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556792"/>
            <a:ext cx="8425184" cy="4896396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-22365" y="624815"/>
            <a:ext cx="9169997" cy="3559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5C5A-98E1-4347-BDFE-7FA891A2C2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17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520000" cy="4895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0808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4CFA-DA6B-4B19-8D3B-B7757A1A98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54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1901"/>
            <a:ext cx="2520000" cy="244772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1502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0" y="4149627"/>
            <a:ext cx="2520000" cy="244772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1928813" y="6629400"/>
            <a:ext cx="2143125" cy="22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Rectangle 65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55477-33EB-4CCC-B44B-ABB3948F96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21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1900"/>
            <a:ext cx="2520000" cy="1655638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1502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0" y="4941714"/>
            <a:ext cx="2520000" cy="1655638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0" y="3357538"/>
            <a:ext cx="2520000" cy="158417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24957-95E4-46AE-9569-698F6BE290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64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51BBE-9CD1-4BD5-912E-0FD0C006B3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57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14401"/>
            <a:ext cx="6096000" cy="6969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1995264"/>
            <a:ext cx="6423248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10B8-156B-4E15-827D-42AC7E36F3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57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556792"/>
            <a:ext cx="8425184" cy="4896396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-22365" y="624815"/>
            <a:ext cx="9169997" cy="3559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1FD4-A670-48BC-A5EA-157929FAC9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68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520000" cy="4895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0808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1D63-8AEF-4D8D-A2EE-8F85521D8B5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25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1901"/>
            <a:ext cx="2520000" cy="244772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1502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0" y="4149627"/>
            <a:ext cx="2520000" cy="244772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1928813" y="6629400"/>
            <a:ext cx="2143125" cy="22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009B3-A524-4770-8FB6-B371AFE37BC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33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1900"/>
            <a:ext cx="2520000" cy="1655638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1502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0" y="4941714"/>
            <a:ext cx="2520000" cy="1655638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0" y="3357538"/>
            <a:ext cx="2520000" cy="158417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524B-135A-41E2-A509-7CA4720112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45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71D0-78D7-4BFC-B49B-10EBE0E399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56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2225" y="625475"/>
            <a:ext cx="9169400" cy="35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520000" cy="4895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0808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524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 bwMode="auto">
          <a:xfrm>
            <a:off x="0" y="152082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2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-22225" y="625475"/>
            <a:ext cx="9169400" cy="35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520000" cy="4895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0808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998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14401"/>
            <a:ext cx="6096000" cy="6969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1995264"/>
            <a:ext cx="6423248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FB510-2CFA-4C07-ADC5-4D7F0F5C7A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05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_AlzChem_ we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44463"/>
            <a:ext cx="1600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60"/>
          <p:cNvSpPr txBox="1">
            <a:spLocks noChangeArrowheads="1"/>
          </p:cNvSpPr>
          <p:nvPr/>
        </p:nvSpPr>
        <p:spPr bwMode="auto">
          <a:xfrm>
            <a:off x="0" y="6629400"/>
            <a:ext cx="25908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0CD48659-9E93-4057-A87E-BE6FB00D6C61}" type="datetime4">
              <a:rPr lang="de-DE" sz="1000" b="1" smtClean="0">
                <a:solidFill>
                  <a:srgbClr val="666666"/>
                </a:solidFill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13. August 2018</a:t>
            </a:fld>
            <a:endParaRPr lang="de-DE" sz="1000" b="1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1028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-22225" y="625475"/>
            <a:ext cx="9169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0" rIns="18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</a:p>
        </p:txBody>
      </p:sp>
      <p:sp>
        <p:nvSpPr>
          <p:cNvPr id="2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4248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666666"/>
                </a:solidFill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fld id="{6CDC4143-56F6-47A5-91F2-C0EA786DAAC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7" r:id="rId7"/>
    <p:sldLayoutId id="2147484238" r:id="rId8"/>
    <p:sldLayoutId id="21474842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Arial" charset="0"/>
          <a:ea typeface="ＭＳ Ｐゴシック" pitchFamily="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Arial" charset="0"/>
          <a:ea typeface="ＭＳ Ｐゴシック" pitchFamily="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Arial" charset="0"/>
          <a:ea typeface="ＭＳ Ｐゴシック" pitchFamily="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Arial" charset="0"/>
          <a:ea typeface="ＭＳ Ｐゴシック" pitchFamily="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66666"/>
          </a:solidFill>
          <a:latin typeface="Arial" charset="0"/>
          <a:ea typeface="ＭＳ Ｐゴシック" pitchFamily="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66666"/>
          </a:solidFill>
          <a:latin typeface="Arial" charset="0"/>
          <a:ea typeface="ＭＳ Ｐゴシック" pitchFamily="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66666"/>
          </a:solidFill>
          <a:latin typeface="Arial" charset="0"/>
          <a:ea typeface="ＭＳ Ｐゴシック" pitchFamily="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66666"/>
          </a:solidFill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Font typeface="Wingdings 3" pitchFamily="18" charset="2"/>
        <a:buChar char=""/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SzPct val="60000"/>
        <a:buFont typeface="Wingdings 3" pitchFamily="18" charset="2"/>
        <a:buChar char=""/>
        <a:defRPr sz="2000">
          <a:solidFill>
            <a:srgbClr val="5F5F5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Font typeface="Wingdings 2" pitchFamily="18" charset="2"/>
        <a:buChar char="¡"/>
        <a:defRPr>
          <a:solidFill>
            <a:srgbClr val="5F5F5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Font typeface="Wingdings" pitchFamily="2" charset="2"/>
        <a:buChar char="ú"/>
        <a:defRPr>
          <a:solidFill>
            <a:srgbClr val="5F5F5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rgbClr val="5F5F5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Logo_AlzChem_ we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44463"/>
            <a:ext cx="1600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60"/>
          <p:cNvSpPr txBox="1">
            <a:spLocks noChangeArrowheads="1"/>
          </p:cNvSpPr>
          <p:nvPr/>
        </p:nvSpPr>
        <p:spPr bwMode="auto">
          <a:xfrm>
            <a:off x="0" y="6629400"/>
            <a:ext cx="25908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58460925-A34B-4A60-98A7-A9A228B14FE5}" type="datetime2">
              <a:rPr lang="de-DE" sz="1000" b="1" smtClean="0">
                <a:solidFill>
                  <a:srgbClr val="666666"/>
                </a:solidFill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Montag, 13. August 2018</a:t>
            </a:fld>
            <a:endParaRPr lang="de-DE" sz="1000" b="1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2052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-22225" y="625475"/>
            <a:ext cx="9169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0" rIns="18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</a:p>
        </p:txBody>
      </p:sp>
      <p:sp>
        <p:nvSpPr>
          <p:cNvPr id="2053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4248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666666"/>
                </a:solidFill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fld id="{FA6415D8-F9B3-4576-B3C0-CCB6230C62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78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Arial" charset="0"/>
          <a:ea typeface="ＭＳ Ｐゴシック" pitchFamily="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Arial" charset="0"/>
          <a:ea typeface="ＭＳ Ｐゴシック" pitchFamily="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Arial" charset="0"/>
          <a:ea typeface="ＭＳ Ｐゴシック" pitchFamily="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accent2"/>
          </a:solidFill>
          <a:latin typeface="Arial" charset="0"/>
          <a:ea typeface="ＭＳ Ｐゴシック" pitchFamily="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66666"/>
          </a:solidFill>
          <a:latin typeface="Arial" charset="0"/>
          <a:ea typeface="ＭＳ Ｐゴシック" pitchFamily="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66666"/>
          </a:solidFill>
          <a:latin typeface="Arial" charset="0"/>
          <a:ea typeface="ＭＳ Ｐゴシック" pitchFamily="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66666"/>
          </a:solidFill>
          <a:latin typeface="Arial" charset="0"/>
          <a:ea typeface="ＭＳ Ｐゴシック" pitchFamily="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66666"/>
          </a:solidFill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6FF"/>
        </a:buClr>
        <a:buFont typeface="Wingdings 3" pitchFamily="18" charset="2"/>
        <a:buChar char=""/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6FF"/>
        </a:buClr>
        <a:buSzPct val="60000"/>
        <a:buFont typeface="Wingdings 3" pitchFamily="18" charset="2"/>
        <a:buChar char=""/>
        <a:defRPr sz="2000">
          <a:solidFill>
            <a:srgbClr val="5F5F5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6FF"/>
        </a:buClr>
        <a:buFont typeface="Wingdings 2" pitchFamily="18" charset="2"/>
        <a:buChar char="¡"/>
        <a:defRPr>
          <a:solidFill>
            <a:srgbClr val="5F5F5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6FF"/>
        </a:buClr>
        <a:buFont typeface="Wingdings" pitchFamily="2" charset="2"/>
        <a:buChar char="ú"/>
        <a:defRPr>
          <a:solidFill>
            <a:srgbClr val="5F5F5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rgbClr val="5F5F5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A6FF"/>
        </a:buClr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/>
          </p:cNvSpPr>
          <p:nvPr/>
        </p:nvSpPr>
        <p:spPr bwMode="auto">
          <a:xfrm>
            <a:off x="3944938" y="1476375"/>
            <a:ext cx="50911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2"/>
                </a:solidFill>
                <a:latin typeface="Arial" charset="0"/>
                <a:ea typeface="ＭＳ Ｐゴシック" pitchFamily="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2"/>
                </a:solidFill>
                <a:latin typeface="Arial" charset="0"/>
                <a:ea typeface="ＭＳ Ｐゴシック" pitchFamily="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2"/>
                </a:solidFill>
                <a:latin typeface="Arial" charset="0"/>
                <a:ea typeface="ＭＳ Ｐゴシック" pitchFamily="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2"/>
                </a:solidFill>
                <a:latin typeface="Arial" charset="0"/>
                <a:ea typeface="ＭＳ Ｐゴシック" pitchFamily="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66"/>
                </a:solidFill>
                <a:latin typeface="Arial" charset="0"/>
                <a:ea typeface="ＭＳ Ｐゴシック" pitchFamily="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66"/>
                </a:solidFill>
                <a:latin typeface="Arial" charset="0"/>
                <a:ea typeface="ＭＳ Ｐゴシック" pitchFamily="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66"/>
                </a:solidFill>
                <a:latin typeface="Arial" charset="0"/>
                <a:ea typeface="ＭＳ Ｐゴシック" pitchFamily="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66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algn="r">
              <a:defRPr/>
            </a:pPr>
            <a:endParaRPr lang="de-DE" kern="0" cap="all" dirty="0"/>
          </a:p>
        </p:txBody>
      </p:sp>
      <p:sp>
        <p:nvSpPr>
          <p:cNvPr id="3" name="Textplatzhalter 2"/>
          <p:cNvSpPr txBox="1">
            <a:spLocks/>
          </p:cNvSpPr>
          <p:nvPr/>
        </p:nvSpPr>
        <p:spPr bwMode="auto">
          <a:xfrm>
            <a:off x="3059832" y="2339975"/>
            <a:ext cx="597621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6FF"/>
              </a:buClr>
              <a:buFont typeface="Wingdings 3" pitchFamily="18" charset="2"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6FF"/>
              </a:buClr>
              <a:buSzPct val="45000"/>
              <a:buFont typeface="Wingdings 3" pitchFamily="18" charset="2"/>
              <a:buChar char=""/>
              <a:defRPr sz="2000">
                <a:solidFill>
                  <a:srgbClr val="5F5F5F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6FF"/>
              </a:buClr>
              <a:buFont typeface="Wingdings" pitchFamily="2" charset="2"/>
              <a:buChar char="§"/>
              <a:defRPr sz="2400">
                <a:solidFill>
                  <a:srgbClr val="5F5F5F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6FF"/>
              </a:buClr>
              <a:buSzPct val="45000"/>
              <a:buFont typeface="Wingdings" pitchFamily="2" charset="2"/>
              <a:buChar char=""/>
              <a:defRPr sz="2000">
                <a:solidFill>
                  <a:srgbClr val="5F5F5F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6FF"/>
              </a:buClr>
              <a:buSzPct val="87000"/>
              <a:buFont typeface="Arial" charset="0"/>
              <a:buChar char="-"/>
              <a:defRPr sz="2000">
                <a:solidFill>
                  <a:srgbClr val="5F5F5F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6FF"/>
              </a:buClr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6FF"/>
              </a:buClr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6FF"/>
              </a:buClr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6FF"/>
              </a:buClr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2400" b="1" dirty="0" smtClean="0">
                <a:solidFill>
                  <a:srgbClr val="00B050"/>
                </a:solidFill>
              </a:rPr>
              <a:t>Jakobskreuzkraut </a:t>
            </a:r>
            <a:r>
              <a:rPr lang="de-DE" b="1" dirty="0" smtClean="0">
                <a:solidFill>
                  <a:srgbClr val="00B050"/>
                </a:solidFill>
              </a:rPr>
              <a:t>(</a:t>
            </a:r>
            <a:r>
              <a:rPr lang="de-DE" b="1" dirty="0" err="1" smtClean="0">
                <a:solidFill>
                  <a:srgbClr val="00B050"/>
                </a:solidFill>
              </a:rPr>
              <a:t>Senecio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jacobaea</a:t>
            </a:r>
            <a:r>
              <a:rPr lang="de-DE" b="1" dirty="0" smtClean="0">
                <a:solidFill>
                  <a:srgbClr val="00B050"/>
                </a:solidFill>
              </a:rPr>
              <a:t>): </a:t>
            </a:r>
            <a:r>
              <a:rPr lang="de-DE" sz="2400" b="1" dirty="0" smtClean="0">
                <a:solidFill>
                  <a:srgbClr val="00B050"/>
                </a:solidFill>
              </a:rPr>
              <a:t>Einzelpflanzendüngung </a:t>
            </a:r>
            <a:r>
              <a:rPr lang="de-DE" sz="2400" b="1" dirty="0">
                <a:solidFill>
                  <a:srgbClr val="00B050"/>
                </a:solidFill>
              </a:rPr>
              <a:t>mit </a:t>
            </a:r>
            <a:r>
              <a:rPr lang="de-DE" sz="2400" b="1" dirty="0" smtClean="0">
                <a:solidFill>
                  <a:srgbClr val="00B050"/>
                </a:solidFill>
              </a:rPr>
              <a:t>PERLKA Kalkstickstoff 2017/2018</a:t>
            </a:r>
            <a:endParaRPr lang="de-DE" sz="2400" dirty="0">
              <a:solidFill>
                <a:srgbClr val="00B050"/>
              </a:solidFill>
            </a:endParaRPr>
          </a:p>
        </p:txBody>
      </p:sp>
      <p:sp>
        <p:nvSpPr>
          <p:cNvPr id="5124" name="Textplatzhalter 2"/>
          <p:cNvSpPr txBox="1">
            <a:spLocks/>
          </p:cNvSpPr>
          <p:nvPr/>
        </p:nvSpPr>
        <p:spPr bwMode="auto">
          <a:xfrm>
            <a:off x="3924300" y="4067175"/>
            <a:ext cx="50911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6987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727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11842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6414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20986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4" algn="r" eaLnBrk="1" hangingPunct="1">
              <a:spcBef>
                <a:spcPct val="20000"/>
              </a:spcBef>
              <a:buFont typeface="Arial" charset="0"/>
              <a:buNone/>
            </a:pPr>
            <a:endParaRPr lang="de-DE" sz="1400" dirty="0" smtClean="0"/>
          </a:p>
          <a:p>
            <a:pPr lvl="4" algn="r" eaLnBrk="1" hangingPunct="1">
              <a:spcBef>
                <a:spcPct val="20000"/>
              </a:spcBef>
              <a:buFont typeface="Arial" charset="0"/>
              <a:buNone/>
            </a:pPr>
            <a:endParaRPr lang="de-DE" sz="1400" dirty="0"/>
          </a:p>
          <a:p>
            <a:pPr lvl="4" algn="r" eaLnBrk="1" hangingPunct="1">
              <a:spcBef>
                <a:spcPct val="20000"/>
              </a:spcBef>
              <a:buFont typeface="Arial" charset="0"/>
              <a:buNone/>
            </a:pPr>
            <a:endParaRPr lang="de-DE" sz="1400" dirty="0" smtClean="0"/>
          </a:p>
          <a:p>
            <a:pPr lvl="4" algn="r" eaLnBrk="1" hangingPunct="1">
              <a:spcBef>
                <a:spcPct val="20000"/>
              </a:spcBef>
              <a:buFont typeface="Arial" charset="0"/>
              <a:buNone/>
            </a:pPr>
            <a:endParaRPr lang="de-DE" sz="1400" dirty="0"/>
          </a:p>
          <a:p>
            <a:pPr lvl="4" algn="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1600" b="1" dirty="0" smtClean="0">
                <a:solidFill>
                  <a:schemeClr val="tx2"/>
                </a:solidFill>
              </a:rPr>
              <a:t>Helge </a:t>
            </a:r>
            <a:r>
              <a:rPr lang="de-DE" sz="1600" b="1" dirty="0" err="1">
                <a:solidFill>
                  <a:schemeClr val="tx2"/>
                </a:solidFill>
              </a:rPr>
              <a:t>Bernotat</a:t>
            </a:r>
            <a:r>
              <a:rPr lang="de-DE" sz="1600" b="1" dirty="0">
                <a:solidFill>
                  <a:schemeClr val="tx2"/>
                </a:solidFill>
              </a:rPr>
              <a:t>, Grünlandberater </a:t>
            </a:r>
            <a:endParaRPr lang="de-DE" sz="1600" b="1" dirty="0">
              <a:solidFill>
                <a:schemeClr val="tx2"/>
              </a:solidFill>
            </a:endParaRPr>
          </a:p>
          <a:p>
            <a:pPr lvl="4" algn="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1600" b="1" dirty="0" smtClean="0">
                <a:solidFill>
                  <a:schemeClr val="tx2"/>
                </a:solidFill>
              </a:rPr>
              <a:t>Henry Becker, </a:t>
            </a:r>
            <a:r>
              <a:rPr lang="de-DE" sz="1600" b="1" dirty="0" err="1" smtClean="0">
                <a:solidFill>
                  <a:schemeClr val="tx2"/>
                </a:solidFill>
              </a:rPr>
              <a:t>AlzChem</a:t>
            </a:r>
            <a:r>
              <a:rPr lang="de-DE" sz="1600" b="1" dirty="0" smtClean="0">
                <a:solidFill>
                  <a:schemeClr val="tx2"/>
                </a:solidFill>
              </a:rPr>
              <a:t> Trostberg GmbH</a:t>
            </a:r>
            <a:endParaRPr lang="de-DE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Jakobskreuzkraut: Einzelpflanzendüngung mit </a:t>
            </a:r>
            <a:r>
              <a:rPr lang="de-DE" b="1" dirty="0" err="1"/>
              <a:t>Perlka</a:t>
            </a:r>
            <a:r>
              <a:rPr lang="de-DE" b="1" dirty="0"/>
              <a:t> Kalkstickstoff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</p:txBody>
      </p:sp>
      <p:sp>
        <p:nvSpPr>
          <p:cNvPr id="6148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700338" y="1700213"/>
            <a:ext cx="6119812" cy="4895850"/>
          </a:xfrm>
        </p:spPr>
        <p:txBody>
          <a:bodyPr/>
          <a:lstStyle/>
          <a:p>
            <a:r>
              <a:rPr lang="de-DE" dirty="0"/>
              <a:t>Im Jahr 2017 wurden in der Wedemark / Niedersachsen auf Grünland Einzelpflanzen von Jakobskreuzkraut mit PERLKA Kalkstickstoff gedüngt. Es sollten hierbei die bekannten </a:t>
            </a:r>
            <a:r>
              <a:rPr lang="de-DE" dirty="0" err="1"/>
              <a:t>herbiziden</a:t>
            </a:r>
            <a:r>
              <a:rPr lang="de-DE" dirty="0"/>
              <a:t> Nebenwirkungen des Kalkstickstoffs bestätigt werden.</a:t>
            </a:r>
          </a:p>
          <a:p>
            <a:r>
              <a:rPr lang="de-DE" dirty="0"/>
              <a:t>Je Pflanze wurden rund 1,5 g Kalkstickstoff </a:t>
            </a:r>
            <a:r>
              <a:rPr lang="de-DE" dirty="0" err="1"/>
              <a:t>Perlka</a:t>
            </a:r>
            <a:r>
              <a:rPr lang="de-DE" dirty="0"/>
              <a:t> (siehe Foto) mit einem Teelöffel in die Mitte der Blattrosette gedüngt. Innerhalb weniger Wochen verabschiedeten sich die Pflanzen nachhaltig.</a:t>
            </a:r>
          </a:p>
          <a:p>
            <a:r>
              <a:rPr lang="de-DE" dirty="0"/>
              <a:t>Selbst ein Austrieb über die ausgebildeten Wurzel-Knospen erfolgte nicht mehr. Ideal ist die Düngung der Pflanzen im erstjährigen Rosetten-Stadium bzw. vor Stängelaustrieb zu Beginn der Vegetationsperiode bei überwinterten Pflanze im zweiten Jahr.</a:t>
            </a:r>
          </a:p>
          <a:p>
            <a:endParaRPr lang="de-DE" dirty="0" smtClean="0"/>
          </a:p>
        </p:txBody>
      </p:sp>
      <p:sp>
        <p:nvSpPr>
          <p:cNvPr id="6149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0" y="981075"/>
            <a:ext cx="9144000" cy="360363"/>
          </a:xfrm>
        </p:spPr>
        <p:txBody>
          <a:bodyPr/>
          <a:lstStyle/>
          <a:p>
            <a:endParaRPr lang="de-DE" dirty="0" smtClean="0"/>
          </a:p>
        </p:txBody>
      </p:sp>
      <p:pic>
        <p:nvPicPr>
          <p:cNvPr id="6" name="Inhaltsplatzhalter 5" descr="C:\Users\H90004\AppData\Local\Microsoft\Windows\Temporary Internet Files\Content.Outlook\G8A3A3CT\IMG_3640 (002)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5358"/>
            <a:ext cx="2519363" cy="186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C:\Users\H90004\AppData\Local\Microsoft\Windows\Temporary Internet Files\Content.Outlook\G8A3A3CT\IMG_36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5760720" cy="3836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3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C:\Users\H90004\AppData\Local\Microsoft\Windows\Temporary Internet Files\Content.Outlook\G8A3A3CT\IMG_37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85" y="1988840"/>
            <a:ext cx="5760720" cy="3836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1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C:\Users\H90004\AppData\Local\Microsoft\Windows\Temporary Internet Files\Content.Outlook\G8A3A3CT\IMG_37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5585460" cy="3719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0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Stickstoff </a:t>
            </a:r>
            <a:r>
              <a:rPr lang="de-DE" dirty="0"/>
              <a:t>und Kalk des Düngers unterstützen idealerweise den Narbenschluss in der entstehenden Lücke.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C:\Users\H90004\AppData\Local\Microsoft\Windows\Temporary Internet Files\Content.Outlook\G8A3A3CT\IMG_37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5631180" cy="3750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1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323410" y="5661310"/>
            <a:ext cx="9490075" cy="355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2"/>
                </a:solidFill>
                <a:latin typeface="Arial" charset="0"/>
                <a:ea typeface="ＭＳ Ｐゴシック" pitchFamily="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2"/>
                </a:solidFill>
                <a:latin typeface="Arial" charset="0"/>
                <a:ea typeface="ＭＳ Ｐゴシック" pitchFamily="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2"/>
                </a:solidFill>
                <a:latin typeface="Arial" charset="0"/>
                <a:ea typeface="ＭＳ Ｐゴシック" pitchFamily="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2"/>
                </a:solidFill>
                <a:latin typeface="Arial" charset="0"/>
                <a:ea typeface="ＭＳ Ｐゴシック" pitchFamily="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66"/>
                </a:solidFill>
                <a:latin typeface="Arial" charset="0"/>
                <a:ea typeface="ＭＳ Ｐゴシック" pitchFamily="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66"/>
                </a:solidFill>
                <a:latin typeface="Arial" charset="0"/>
                <a:ea typeface="ＭＳ Ｐゴシック" pitchFamily="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66"/>
                </a:solidFill>
                <a:latin typeface="Arial" charset="0"/>
                <a:ea typeface="ＭＳ Ｐゴシック" pitchFamily="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66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r>
              <a:rPr lang="en-GB" kern="0" dirty="0" smtClean="0">
                <a:solidFill>
                  <a:prstClr val="white"/>
                </a:solidFill>
              </a:rPr>
              <a:t>VIELEN DANK </a:t>
            </a:r>
          </a:p>
          <a:p>
            <a:r>
              <a:rPr lang="en-GB" kern="0" dirty="0" smtClean="0">
                <a:solidFill>
                  <a:prstClr val="white"/>
                </a:solidFill>
              </a:rPr>
              <a:t>FÜR </a:t>
            </a:r>
            <a:r>
              <a:rPr lang="en-GB" kern="0" smtClean="0">
                <a:solidFill>
                  <a:prstClr val="white"/>
                </a:solidFill>
              </a:rPr>
              <a:t>IHRE AUFMERKSAMKEIT</a:t>
            </a:r>
            <a:r>
              <a:rPr lang="en-GB" kern="0" dirty="0" smtClean="0">
                <a:solidFill>
                  <a:prstClr val="white"/>
                </a:solidFill>
              </a:rPr>
              <a:t>!</a:t>
            </a:r>
            <a:endParaRPr lang="de-DE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_2013_AlzChem_Praesentation_quer_deutsch">
  <a:themeElements>
    <a:clrScheme name="AlzChem">
      <a:dk1>
        <a:srgbClr val="5F5F5F"/>
      </a:dk1>
      <a:lt1>
        <a:sysClr val="window" lastClr="FFFFFF"/>
      </a:lt1>
      <a:dk2>
        <a:srgbClr val="008FFA"/>
      </a:dk2>
      <a:lt2>
        <a:srgbClr val="F8F8F8"/>
      </a:lt2>
      <a:accent1>
        <a:srgbClr val="6E6E6E"/>
      </a:accent1>
      <a:accent2>
        <a:srgbClr val="008FFA"/>
      </a:accent2>
      <a:accent3>
        <a:srgbClr val="5F5F5F"/>
      </a:accent3>
      <a:accent4>
        <a:srgbClr val="5F5F5F"/>
      </a:accent4>
      <a:accent5>
        <a:srgbClr val="5F5F5F"/>
      </a:accent5>
      <a:accent6>
        <a:srgbClr val="5F5F5F"/>
      </a:accent6>
      <a:hlink>
        <a:srgbClr val="5F5F5F"/>
      </a:hlink>
      <a:folHlink>
        <a:srgbClr val="919191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D9D9D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sz="120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666666"/>
        </a:dk2>
        <a:lt2>
          <a:srgbClr val="D9D9D9"/>
        </a:lt2>
        <a:accent1>
          <a:srgbClr val="D9D9D9"/>
        </a:accent1>
        <a:accent2>
          <a:srgbClr val="00B3FF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00A2E7"/>
        </a:accent6>
        <a:hlink>
          <a:srgbClr val="666666"/>
        </a:hlink>
        <a:folHlink>
          <a:srgbClr val="B3B3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E3056899-23C1-4965-B797-6D104BE30BA0}" vid="{7BBA2AA9-35C3-4A9B-AF9F-D94C87241009}"/>
    </a:ext>
  </a:extLst>
</a:theme>
</file>

<file path=ppt/theme/theme2.xml><?xml version="1.0" encoding="utf-8"?>
<a:theme xmlns:a="http://schemas.openxmlformats.org/drawingml/2006/main" name="1_blank">
  <a:themeElements>
    <a:clrScheme name="AlzChem">
      <a:dk1>
        <a:srgbClr val="5F5F5F"/>
      </a:dk1>
      <a:lt1>
        <a:sysClr val="window" lastClr="FFFFFF"/>
      </a:lt1>
      <a:dk2>
        <a:srgbClr val="008FFA"/>
      </a:dk2>
      <a:lt2>
        <a:srgbClr val="F8F8F8"/>
      </a:lt2>
      <a:accent1>
        <a:srgbClr val="6E6E6E"/>
      </a:accent1>
      <a:accent2>
        <a:srgbClr val="008FFA"/>
      </a:accent2>
      <a:accent3>
        <a:srgbClr val="5F5F5F"/>
      </a:accent3>
      <a:accent4>
        <a:srgbClr val="5F5F5F"/>
      </a:accent4>
      <a:accent5>
        <a:srgbClr val="5F5F5F"/>
      </a:accent5>
      <a:accent6>
        <a:srgbClr val="5F5F5F"/>
      </a:accent6>
      <a:hlink>
        <a:srgbClr val="5F5F5F"/>
      </a:hlink>
      <a:folHlink>
        <a:srgbClr val="919191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D9D9D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sz="120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666666"/>
        </a:dk2>
        <a:lt2>
          <a:srgbClr val="D9D9D9"/>
        </a:lt2>
        <a:accent1>
          <a:srgbClr val="D9D9D9"/>
        </a:accent1>
        <a:accent2>
          <a:srgbClr val="00B3FF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00A2E7"/>
        </a:accent6>
        <a:hlink>
          <a:srgbClr val="666666"/>
        </a:hlink>
        <a:folHlink>
          <a:srgbClr val="B3B3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E3056899-23C1-4965-B797-6D104BE30BA0}" vid="{71746480-4B13-45C0-A485-5302C05CD3C6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146</Words>
  <Application>Microsoft Office PowerPoint</Application>
  <PresentationFormat>Bildschirmpräsentation (4:3)</PresentationFormat>
  <Paragraphs>28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Wingdings</vt:lpstr>
      <vt:lpstr>Wingdings 2</vt:lpstr>
      <vt:lpstr>Wingdings 3</vt:lpstr>
      <vt:lpstr>07_2013_AlzChem_Praesentation_quer_deutsch</vt:lpstr>
      <vt:lpstr>1_blank</vt:lpstr>
      <vt:lpstr>PowerPoint-Präsentation</vt:lpstr>
      <vt:lpstr>PowerPoint-Präsentation</vt:lpstr>
      <vt:lpstr>Jakobskreuzkraut: Einzelpflanzendüngung mit Perlka Kalkstickstoff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AlzChem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Becker, Heinrich</dc:creator>
  <cp:lastModifiedBy>Becker, Heinrich</cp:lastModifiedBy>
  <cp:revision>4</cp:revision>
  <cp:lastPrinted>2012-07-10T10:05:05Z</cp:lastPrinted>
  <dcterms:created xsi:type="dcterms:W3CDTF">2018-08-13T06:51:38Z</dcterms:created>
  <dcterms:modified xsi:type="dcterms:W3CDTF">2018-08-13T07:23:54Z</dcterms:modified>
</cp:coreProperties>
</file>